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sldIdLst>
    <p:sldId id="256" r:id="rId2"/>
    <p:sldId id="262" r:id="rId3"/>
    <p:sldId id="263" r:id="rId4"/>
    <p:sldId id="264" r:id="rId5"/>
    <p:sldId id="265" r:id="rId6"/>
    <p:sldId id="266" r:id="rId7"/>
    <p:sldId id="274" r:id="rId8"/>
    <p:sldId id="275" r:id="rId9"/>
    <p:sldId id="278" r:id="rId10"/>
    <p:sldId id="276" r:id="rId11"/>
    <p:sldId id="268" r:id="rId12"/>
    <p:sldId id="269" r:id="rId13"/>
    <p:sldId id="270" r:id="rId14"/>
    <p:sldId id="271" r:id="rId15"/>
    <p:sldId id="283" r:id="rId16"/>
    <p:sldId id="26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71AC-F533-4ACD-B787-5F9C64626529}" type="datetimeFigureOut">
              <a:rPr lang="pl-PL" smtClean="0"/>
              <a:pPr/>
              <a:t>22.06.2021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3A0D-7794-4E74-A192-99098CA292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51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4155-B9C1-48E5-B03F-B2E1E182398E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3343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4F17-C07A-4C57-9E4C-E7C6ED2982AF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0721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F4D-61CF-4E5F-B7CC-87395BF8FA7D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8726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58D-2CFC-4A28-BF3C-E4F00CA026F8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54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E80-31CE-497D-A50E-F4D6F343E662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2752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CC0B-737E-49A5-87FF-D16345313BAF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473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B996-E1D7-4BD7-873C-49B997C57651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1676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A7DF-4725-4EAC-A07B-83DBB2D08285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6551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71D-03F7-42F4-BD8F-245B637E0575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4380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9619-4D3D-432B-B297-69B1DD995C96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5400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6D5-1B9A-4D00-BE6E-C6651AA671B2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6816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0C22-B6AC-4EE6-AF0F-2C114D7FD51F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4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Y2eO8oWETIM?t=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8" y="359611"/>
            <a:ext cx="11069833" cy="50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NiSW_-_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90" y="5449464"/>
            <a:ext cx="1952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682825"/>
            <a:ext cx="825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759200" y="5626894"/>
            <a:ext cx="5377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Projekt "MOJA PASJA - MOJA PRZYSZŁOŚĆ"</a:t>
            </a:r>
          </a:p>
          <a:p>
            <a:r>
              <a:rPr lang="pl-PL" sz="1400" dirty="0"/>
              <a:t>Dofinansowano z programu "Społeczna odpowiedzialność nauki"  </a:t>
            </a:r>
            <a:br>
              <a:rPr lang="pl-PL" sz="1400" dirty="0"/>
            </a:br>
            <a:r>
              <a:rPr lang="pl-PL" sz="1400" dirty="0"/>
              <a:t>Ministra </a:t>
            </a:r>
            <a:r>
              <a:rPr lang="pl-PL" sz="1400" dirty="0" smtClean="0"/>
              <a:t>Nauki </a:t>
            </a:r>
            <a:r>
              <a:rPr lang="pl-PL" sz="1400" dirty="0"/>
              <a:t>i Szkolnictwa Wyższego</a:t>
            </a:r>
            <a:r>
              <a:rPr lang="pl-PL" sz="1400" dirty="0" smtClean="0"/>
              <a:t>.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Nr umowy SONP/SP/463655/2020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26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Internet to podstawa – WAN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3453" y="1717880"/>
            <a:ext cx="9853863" cy="186753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WAN(</a:t>
            </a:r>
            <a:r>
              <a:rPr lang="pl-PL" dirty="0" err="1" smtClean="0"/>
              <a:t>Wide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Network) – jest to na chwilę obecną największy rodzaj sieci komputerowej. Jednym z przykładów sieci WAN i największym jest Internet.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8356" y="3706059"/>
            <a:ext cx="5336256" cy="300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Zastosowanie </a:t>
            </a:r>
            <a:r>
              <a:rPr lang="pl-PL" dirty="0" err="1" smtClean="0"/>
              <a:t>IoT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4347411" cy="419167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Jednym z zastosowań </a:t>
            </a:r>
            <a:r>
              <a:rPr lang="pl-PL" dirty="0" err="1" smtClean="0"/>
              <a:t>IoT</a:t>
            </a:r>
            <a:r>
              <a:rPr lang="pl-PL" dirty="0" smtClean="0"/>
              <a:t> jest wykorzystywanie aplikacji mobilnych które pozwalają nam na sprawdzanie danych na przykład o pogodzie.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039" y="1642315"/>
            <a:ext cx="3515476" cy="45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Zastosowanie systemów </a:t>
            </a:r>
            <a:r>
              <a:rPr lang="pl-PL" dirty="0" err="1" smtClean="0"/>
              <a:t>IoT</a:t>
            </a:r>
            <a:r>
              <a:rPr lang="pl-PL" dirty="0" smtClean="0"/>
              <a:t> – Smart House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634" y="1488120"/>
            <a:ext cx="6953666" cy="50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Zastosowanie systemów </a:t>
            </a:r>
            <a:r>
              <a:rPr lang="pl-PL" dirty="0" err="1" smtClean="0"/>
              <a:t>IoT</a:t>
            </a:r>
            <a:r>
              <a:rPr lang="pl-PL" dirty="0" smtClean="0"/>
              <a:t> – Smart City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899" y="2287588"/>
            <a:ext cx="5928769" cy="3579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64" y="1744663"/>
            <a:ext cx="5553771" cy="2865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44" name="Picture 4" descr="Czujniki smogu na próbę | Oficjalna strona Miasta i Gminy Piasecz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3353" y="4694237"/>
            <a:ext cx="2793072" cy="169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Zastosowanie systemów </a:t>
            </a:r>
            <a:r>
              <a:rPr lang="pl-PL" dirty="0" err="1" smtClean="0"/>
              <a:t>IoT</a:t>
            </a:r>
            <a:r>
              <a:rPr lang="pl-PL" dirty="0" smtClean="0"/>
              <a:t> – odkrywanie nowych horyzontów 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0" y="1980532"/>
            <a:ext cx="4566904" cy="3028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7" name="Picture 3" descr="Inmarsat partners CPN, MinFarm for IoT satellite servi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177" y="1915553"/>
            <a:ext cx="5474370" cy="3327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6076254" y="5492234"/>
            <a:ext cx="489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https://www.youtube.com/watch?v=tlThdr3O5Qo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err="1" smtClean="0"/>
              <a:t>IoT</a:t>
            </a:r>
            <a:r>
              <a:rPr lang="pl-PL" dirty="0" smtClean="0"/>
              <a:t> Film podsumowujący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9575800" cy="4130805"/>
          </a:xfrm>
        </p:spPr>
        <p:txBody>
          <a:bodyPr/>
          <a:lstStyle/>
          <a:p>
            <a:r>
              <a:rPr lang="pl-PL" dirty="0" smtClean="0">
                <a:hlinkClick r:id="rId2"/>
              </a:rPr>
              <a:t>https://youtu.be/Y2eO8oWETIM?t=16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Materiał wideo przygotowany przez użytkownika </a:t>
            </a:r>
            <a:r>
              <a:rPr lang="en-US" smtClean="0"/>
              <a:t/>
            </a:r>
            <a:br>
              <a:rPr lang="en-US" smtClean="0"/>
            </a:br>
            <a:r>
              <a:rPr lang="pl-PL" smtClean="0"/>
              <a:t>Maciej </a:t>
            </a:r>
            <a:r>
              <a:rPr lang="pl-PL" dirty="0" err="1" smtClean="0"/>
              <a:t>Zadworny</a:t>
            </a:r>
            <a:r>
              <a:rPr lang="pl-PL" dirty="0" smtClean="0"/>
              <a:t> z serwisu </a:t>
            </a:r>
            <a:r>
              <a:rPr lang="pl-PL" dirty="0" err="1" smtClean="0"/>
              <a:t>YouYube</a:t>
            </a:r>
            <a:endParaRPr lang="pl-PL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836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540500" y="2181095"/>
            <a:ext cx="4991100" cy="413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9600" b="1" smtClean="0">
                <a:solidFill>
                  <a:schemeClr val="accent1"/>
                </a:solidFill>
              </a:rPr>
              <a:t>Dziękujemy!!!</a:t>
            </a:r>
            <a:r>
              <a:rPr lang="pl-PL" sz="9600" b="1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801" y="2727325"/>
            <a:ext cx="9119991" cy="1325563"/>
          </a:xfrm>
        </p:spPr>
        <p:txBody>
          <a:bodyPr/>
          <a:lstStyle/>
          <a:p>
            <a:r>
              <a:rPr lang="pl-PL" dirty="0" smtClean="0"/>
              <a:t>Internet Rzeczy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62000" y="4305300"/>
            <a:ext cx="3154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smtClean="0"/>
              <a:t>mgr </a:t>
            </a:r>
            <a:r>
              <a:rPr lang="pl-PL" sz="2800" dirty="0" smtClean="0"/>
              <a:t>i</a:t>
            </a:r>
            <a:r>
              <a:rPr lang="pl-PL" sz="2800" smtClean="0"/>
              <a:t>nż</a:t>
            </a:r>
            <a:r>
              <a:rPr lang="pl-PL" sz="2800" dirty="0" smtClean="0"/>
              <a:t>. Kamil </a:t>
            </a:r>
            <a:r>
              <a:rPr lang="pl-PL" sz="2800" dirty="0" err="1" smtClean="0"/>
              <a:t>Felter</a:t>
            </a:r>
            <a:endParaRPr lang="pl-PL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5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Co to jest </a:t>
            </a:r>
            <a:r>
              <a:rPr lang="pl-PL" dirty="0" err="1" smtClean="0"/>
              <a:t>IoT</a:t>
            </a:r>
            <a:r>
              <a:rPr lang="pl-PL" dirty="0" smtClean="0"/>
              <a:t>(</a:t>
            </a:r>
            <a:r>
              <a:rPr lang="pl-PL" dirty="0" err="1" smtClean="0"/>
              <a:t>internet</a:t>
            </a:r>
            <a:r>
              <a:rPr lang="pl-PL" dirty="0" smtClean="0"/>
              <a:t> rzeczy)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4"/>
            <a:ext cx="10603832" cy="12539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Internet rzeczy </a:t>
            </a:r>
            <a:r>
              <a:rPr lang="pl-PL" dirty="0" smtClean="0"/>
              <a:t>(</a:t>
            </a:r>
            <a:r>
              <a:rPr lang="pl-PL" b="1" dirty="0" err="1" smtClean="0"/>
              <a:t>IoT</a:t>
            </a:r>
            <a:r>
              <a:rPr lang="pl-PL" dirty="0" smtClean="0"/>
              <a:t>- Internet od </a:t>
            </a:r>
            <a:r>
              <a:rPr lang="pl-PL" dirty="0" err="1" smtClean="0"/>
              <a:t>Things</a:t>
            </a:r>
            <a:r>
              <a:rPr lang="pl-PL" dirty="0" smtClean="0"/>
              <a:t>) to połączenie milionów inteligentnych urządzeń i czujników które mogą komunikować się ze sobą udostępniać dane</a:t>
            </a:r>
            <a:r>
              <a:rPr lang="en-US" dirty="0" smtClean="0"/>
              <a:t> </a:t>
            </a:r>
            <a:r>
              <a:rPr lang="pl-PL" dirty="0" smtClean="0"/>
              <a:t>i informacje wykorzystując do tego celu sieci komputerowe i Internet.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084" y="3334753"/>
            <a:ext cx="4178968" cy="2727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Thinking Face Emoji (U+1F91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461" y="3501190"/>
            <a:ext cx="2438400" cy="2438400"/>
          </a:xfrm>
          <a:prstGeom prst="rect">
            <a:avLst/>
          </a:prstGeom>
          <a:noFill/>
        </p:spPr>
      </p:pic>
      <p:pic>
        <p:nvPicPr>
          <p:cNvPr id="5127" name="Picture 7" descr="Znak zapytania clipart. Darmowe pobieranie. | Creaz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06171">
            <a:off x="9549857" y="3260227"/>
            <a:ext cx="1044167" cy="104416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05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Co to jest </a:t>
            </a:r>
            <a:r>
              <a:rPr lang="pl-PL" dirty="0" err="1" smtClean="0"/>
              <a:t>IoT</a:t>
            </a:r>
            <a:r>
              <a:rPr lang="pl-PL" dirty="0" smtClean="0"/>
              <a:t> – przykłady urządzeń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350" y="1419727"/>
            <a:ext cx="1277386" cy="2598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00" name="Picture 4" descr="CellPhoneM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1890" y="1712328"/>
            <a:ext cx="2095500" cy="2362200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6616" y="2111041"/>
            <a:ext cx="2819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https://upload.wikimedia.org/wikipedia/commons/thumb/6/68/Samsung_UE65F9005STXXE_front_black_20130613.jpg/1024px-Samsung_UE65F9005STXXE_front_black_201306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365" y="4141068"/>
            <a:ext cx="3838909" cy="2560522"/>
          </a:xfrm>
          <a:prstGeom prst="rect">
            <a:avLst/>
          </a:prstGeom>
          <a:noFill/>
        </p:spPr>
      </p:pic>
      <p:pic>
        <p:nvPicPr>
          <p:cNvPr id="4109" name="Picture 13" descr="Alexa pomoże Ci spędzić czas w domowej izolacj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8699" y="4181476"/>
            <a:ext cx="3241675" cy="2161116"/>
          </a:xfrm>
          <a:prstGeom prst="rect">
            <a:avLst/>
          </a:prstGeom>
          <a:noFill/>
        </p:spPr>
      </p:pic>
      <p:pic>
        <p:nvPicPr>
          <p:cNvPr id="4111" name="Picture 15" descr="https://upload.wikimedia.org/wikipedia/commons/thumb/1/19/ActiveSound_wireless_earbuds_by_Hykker_%28POJM200483%29_Brand_of_Biedronka.jpg/220px-ActiveSound_wireless_earbuds_by_Hykker_%28POJM200483%29_Brand_of_Biedron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7575" y="2049462"/>
            <a:ext cx="2095500" cy="1933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366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Co to jest </a:t>
            </a:r>
            <a:r>
              <a:rPr lang="pl-PL" dirty="0" err="1" smtClean="0"/>
              <a:t>IoT</a:t>
            </a:r>
            <a:r>
              <a:rPr lang="pl-PL" dirty="0" smtClean="0"/>
              <a:t> – jak to wszystko działa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138" y="2113547"/>
            <a:ext cx="1543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3809" y="2292517"/>
            <a:ext cx="14192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3318" y="2284997"/>
            <a:ext cx="1409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SparkFun Essential Sensor K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932" y="3621503"/>
            <a:ext cx="2647783" cy="2647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8955" y="4875296"/>
            <a:ext cx="2719175" cy="181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8588" y="1930400"/>
            <a:ext cx="1876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Servo - Generic (Sub-Micro Size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1722" y="3573379"/>
            <a:ext cx="2406317" cy="2406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7288" y="1955800"/>
            <a:ext cx="1876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3072" y="3057275"/>
            <a:ext cx="2239175" cy="1803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64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Internet to podstawa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5670884" cy="41916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Prawdziwy potencjał urządzeń </a:t>
            </a:r>
            <a:r>
              <a:rPr lang="pl-PL" dirty="0" err="1" smtClean="0"/>
              <a:t>IoT</a:t>
            </a:r>
            <a:r>
              <a:rPr lang="pl-PL" dirty="0" smtClean="0"/>
              <a:t> ukazuje się w momencie gdy są połączone do Internetu.</a:t>
            </a:r>
          </a:p>
          <a:p>
            <a:pPr>
              <a:buNone/>
            </a:pPr>
            <a:r>
              <a:rPr lang="pl-PL" dirty="0" smtClean="0"/>
              <a:t>Możemy wyróżnić cztery podstawowe grupy sieci komputerowych i Internetu</a:t>
            </a:r>
          </a:p>
          <a:p>
            <a:r>
              <a:rPr lang="pl-PL" dirty="0" smtClean="0"/>
              <a:t>PAN</a:t>
            </a:r>
          </a:p>
          <a:p>
            <a:r>
              <a:rPr lang="pl-PL" dirty="0" smtClean="0"/>
              <a:t>LAN</a:t>
            </a:r>
          </a:p>
          <a:p>
            <a:r>
              <a:rPr lang="pl-PL" dirty="0" smtClean="0"/>
              <a:t>MAN</a:t>
            </a:r>
          </a:p>
          <a:p>
            <a:r>
              <a:rPr lang="pl-PL" dirty="0" smtClean="0"/>
              <a:t>WAN 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681" y="2512345"/>
            <a:ext cx="5054266" cy="3326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Internet to podstawa – PAN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6157" y="2090858"/>
            <a:ext cx="5670884" cy="419167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PAN (</a:t>
            </a:r>
            <a:r>
              <a:rPr lang="pl-PL" dirty="0" err="1" smtClean="0"/>
              <a:t>Personal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Network) jest to sieć która działa w obrębie jednego obiektu bądź osoby. Do jej działania nie jest potrzebny Internet. Komunikacja między urządzeniami zachodzi przy wykorzystaniu protokołów </a:t>
            </a:r>
            <a:r>
              <a:rPr lang="pl-PL" dirty="0" err="1" smtClean="0"/>
              <a:t>Bluetooth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82" y="1854867"/>
            <a:ext cx="565785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Internet to podstawa – LAN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4484" y="1778037"/>
            <a:ext cx="4283244" cy="41916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LAN(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Network) – jest to rodzaj sieci lokalnej. Jak w przypadku sieci PAN również ta sieć może działać bez podłączenia do Internetu jednak do przeprowadzenia komunikacji są wykorzystywane urządzenia które używane są do komunikacji Internetowej.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4478" y="2274971"/>
            <a:ext cx="3458463" cy="32114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7234"/>
            <a:ext cx="4319337" cy="26869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 smtClean="0"/>
              <a:t>Internet to podstawa – MAN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8043" y="1922416"/>
            <a:ext cx="4732422" cy="419167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MAN(</a:t>
            </a:r>
            <a:r>
              <a:rPr lang="pl-PL" dirty="0" err="1" smtClean="0"/>
              <a:t>Metropolitan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Network) – określenie najczęściej wykorzystywane do opisu sieci komputerowej w skali miasta. Składa się z pomniejszych sieci takich jak LAN oraz PAN.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664" y="2275722"/>
            <a:ext cx="5572125" cy="353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3385</TotalTime>
  <Words>312</Words>
  <Application>Microsoft Office PowerPoint</Application>
  <PresentationFormat>Panoramiczny</PresentationFormat>
  <Paragraphs>33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Prezentacja programu PowerPoint</vt:lpstr>
      <vt:lpstr>Internet Rzeczy</vt:lpstr>
      <vt:lpstr>Co to jest IoT(internet rzeczy)</vt:lpstr>
      <vt:lpstr>Co to jest IoT – przykłady urządzeń</vt:lpstr>
      <vt:lpstr>Co to jest IoT – jak to wszystko działa</vt:lpstr>
      <vt:lpstr>Internet to podstawa</vt:lpstr>
      <vt:lpstr>Internet to podstawa – PAN</vt:lpstr>
      <vt:lpstr>Internet to podstawa – LAN</vt:lpstr>
      <vt:lpstr>Internet to podstawa – MAN</vt:lpstr>
      <vt:lpstr>Internet to podstawa – WAN</vt:lpstr>
      <vt:lpstr>Zastosowanie IoT</vt:lpstr>
      <vt:lpstr>Zastosowanie systemów IoT – Smart House</vt:lpstr>
      <vt:lpstr>Zastosowanie systemów IoT – Smart City</vt:lpstr>
      <vt:lpstr>Zastosowanie systemów IoT – odkrywanie nowych horyzontów </vt:lpstr>
      <vt:lpstr>IoT Film podsumowujący </vt:lpstr>
      <vt:lpstr>Dziękujemy!!!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Just</dc:creator>
  <cp:lastModifiedBy>Jutyna Konopka</cp:lastModifiedBy>
  <cp:revision>128</cp:revision>
  <dcterms:created xsi:type="dcterms:W3CDTF">2021-05-05T09:19:58Z</dcterms:created>
  <dcterms:modified xsi:type="dcterms:W3CDTF">2021-06-22T12:46:39Z</dcterms:modified>
</cp:coreProperties>
</file>